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390D3-125F-4F43-8510-16EEB0882E9A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98393-B4E3-419F-8EAA-9F7D295A3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449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390D3-125F-4F43-8510-16EEB0882E9A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98393-B4E3-419F-8EAA-9F7D295A3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197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390D3-125F-4F43-8510-16EEB0882E9A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98393-B4E3-419F-8EAA-9F7D295A3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004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390D3-125F-4F43-8510-16EEB0882E9A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98393-B4E3-419F-8EAA-9F7D295A3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198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390D3-125F-4F43-8510-16EEB0882E9A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98393-B4E3-419F-8EAA-9F7D295A3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068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390D3-125F-4F43-8510-16EEB0882E9A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98393-B4E3-419F-8EAA-9F7D295A3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449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390D3-125F-4F43-8510-16EEB0882E9A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98393-B4E3-419F-8EAA-9F7D295A3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779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390D3-125F-4F43-8510-16EEB0882E9A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98393-B4E3-419F-8EAA-9F7D295A3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861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390D3-125F-4F43-8510-16EEB0882E9A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98393-B4E3-419F-8EAA-9F7D295A3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390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390D3-125F-4F43-8510-16EEB0882E9A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98393-B4E3-419F-8EAA-9F7D295A3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61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390D3-125F-4F43-8510-16EEB0882E9A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98393-B4E3-419F-8EAA-9F7D295A3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49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2390D3-125F-4F43-8510-16EEB0882E9A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598393-B4E3-419F-8EAA-9F7D295A3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840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3600451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dirty="0"/>
              <a:t>Dr. B.R. </a:t>
            </a:r>
            <a:r>
              <a:rPr lang="en-US" dirty="0" err="1"/>
              <a:t>Ambedkar</a:t>
            </a:r>
            <a:r>
              <a:rPr lang="en-US" dirty="0"/>
              <a:t/>
            </a:r>
            <a:br>
              <a:rPr lang="en-US" dirty="0"/>
            </a:br>
            <a:r>
              <a:rPr lang="en-US" i="1" dirty="0" smtClean="0"/>
              <a:t>The </a:t>
            </a:r>
            <a:r>
              <a:rPr lang="en-US" i="1" dirty="0"/>
              <a:t>Architect of India's Constitution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657600"/>
            <a:ext cx="9144000" cy="3124200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					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					Dr. </a:t>
            </a:r>
            <a:r>
              <a:rPr lang="en-US" b="1" dirty="0" err="1" smtClean="0">
                <a:solidFill>
                  <a:schemeClr val="tx1"/>
                </a:solidFill>
              </a:rPr>
              <a:t>Sahidujjaman</a:t>
            </a:r>
            <a:r>
              <a:rPr lang="en-US" b="1" dirty="0" smtClean="0">
                <a:solidFill>
                  <a:schemeClr val="tx1"/>
                </a:solidFill>
              </a:rPr>
              <a:t> Khan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5646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Introduction to Dr. B.R. </a:t>
            </a:r>
            <a:r>
              <a:rPr lang="en-US" dirty="0" err="1" smtClean="0"/>
              <a:t>Ambedkar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n-US" smtClean="0"/>
              <a:t>Introduction </a:t>
            </a:r>
            <a:r>
              <a:rPr lang="en-US" dirty="0"/>
              <a:t>to Dr. B.R. </a:t>
            </a:r>
            <a:r>
              <a:rPr lang="en-US" dirty="0" err="1"/>
              <a:t>Ambedkar</a:t>
            </a:r>
            <a:endParaRPr lang="en-US" dirty="0"/>
          </a:p>
          <a:p>
            <a:r>
              <a:rPr lang="en-US" dirty="0"/>
              <a:t>Content:</a:t>
            </a:r>
          </a:p>
          <a:p>
            <a:pPr lvl="1"/>
            <a:r>
              <a:rPr lang="en-US" dirty="0"/>
              <a:t>Dr. </a:t>
            </a:r>
            <a:r>
              <a:rPr lang="en-US" dirty="0" err="1"/>
              <a:t>Bhimrao</a:t>
            </a:r>
            <a:r>
              <a:rPr lang="en-US" dirty="0"/>
              <a:t> </a:t>
            </a:r>
            <a:r>
              <a:rPr lang="en-US" dirty="0" err="1"/>
              <a:t>Ramji</a:t>
            </a:r>
            <a:r>
              <a:rPr lang="en-US" dirty="0"/>
              <a:t> </a:t>
            </a:r>
            <a:r>
              <a:rPr lang="en-US" dirty="0" err="1"/>
              <a:t>Ambedkar</a:t>
            </a:r>
            <a:r>
              <a:rPr lang="en-US" dirty="0"/>
              <a:t>, popularly known as B.R. </a:t>
            </a:r>
            <a:r>
              <a:rPr lang="en-US" dirty="0" err="1"/>
              <a:t>Ambedkar</a:t>
            </a:r>
            <a:r>
              <a:rPr lang="en-US" dirty="0"/>
              <a:t>, was born in 1891 in a Dalit family in British India.</a:t>
            </a:r>
          </a:p>
          <a:p>
            <a:pPr lvl="1"/>
            <a:r>
              <a:rPr lang="en-US" dirty="0"/>
              <a:t>He was a renowned Indian jurist, social reformer, and the chief architect of the Indian Constitution. His life's work focused on social justice, particularly for the marginalized and oppressed communities in India.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4329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>Early Life and Education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r>
              <a:rPr lang="en-US" b="1" dirty="0"/>
              <a:t>Early Life and Education</a:t>
            </a:r>
            <a:endParaRPr lang="en-US" dirty="0"/>
          </a:p>
          <a:p>
            <a:r>
              <a:rPr lang="en-US" dirty="0"/>
              <a:t>Title: Early Life and Education of Dr. </a:t>
            </a:r>
            <a:r>
              <a:rPr lang="en-US" dirty="0" err="1"/>
              <a:t>Ambedkar</a:t>
            </a:r>
            <a:endParaRPr lang="en-US" dirty="0"/>
          </a:p>
          <a:p>
            <a:r>
              <a:rPr lang="en-US" dirty="0"/>
              <a:t>Content:</a:t>
            </a:r>
          </a:p>
          <a:p>
            <a:pPr lvl="1"/>
            <a:r>
              <a:rPr lang="en-US" dirty="0" err="1"/>
              <a:t>Ambedkar</a:t>
            </a:r>
            <a:r>
              <a:rPr lang="en-US" dirty="0"/>
              <a:t> faced immense discrimination due to his Dalit background. His personal experiences with </a:t>
            </a:r>
            <a:r>
              <a:rPr lang="en-US" dirty="0" err="1"/>
              <a:t>untouchability</a:t>
            </a:r>
            <a:r>
              <a:rPr lang="en-US" dirty="0"/>
              <a:t> fueled his determination to challenge the caste system.</a:t>
            </a:r>
          </a:p>
          <a:p>
            <a:pPr lvl="1"/>
            <a:r>
              <a:rPr lang="en-US" dirty="0"/>
              <a:t>Despite facing numerous challenges, he earned degrees in economics, law, and political science from institutions such as Columbia University and the London School of Economics.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116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>Social and Political Activism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 fontScale="92500"/>
          </a:bodyPr>
          <a:lstStyle/>
          <a:p>
            <a:r>
              <a:rPr lang="en-US" dirty="0"/>
              <a:t>Dr. </a:t>
            </a:r>
            <a:r>
              <a:rPr lang="en-US" dirty="0" err="1"/>
              <a:t>Ambedkar's</a:t>
            </a:r>
            <a:r>
              <a:rPr lang="en-US" dirty="0"/>
              <a:t> Social and Political Activism</a:t>
            </a:r>
          </a:p>
          <a:p>
            <a:r>
              <a:rPr lang="en-US" dirty="0"/>
              <a:t>Content:</a:t>
            </a:r>
          </a:p>
          <a:p>
            <a:pPr lvl="1"/>
            <a:r>
              <a:rPr lang="en-US" dirty="0" err="1"/>
              <a:t>Ambedkar</a:t>
            </a:r>
            <a:r>
              <a:rPr lang="en-US" dirty="0"/>
              <a:t> was a prolific social reformer and political leader. He founded the </a:t>
            </a:r>
            <a:r>
              <a:rPr lang="en-US" dirty="0" err="1"/>
              <a:t>Bahishkrit</a:t>
            </a:r>
            <a:r>
              <a:rPr lang="en-US" dirty="0"/>
              <a:t> </a:t>
            </a:r>
            <a:r>
              <a:rPr lang="en-US" dirty="0" err="1"/>
              <a:t>Hitakarini</a:t>
            </a:r>
            <a:r>
              <a:rPr lang="en-US" dirty="0"/>
              <a:t> </a:t>
            </a:r>
            <a:r>
              <a:rPr lang="en-US" dirty="0" err="1"/>
              <a:t>Sabha</a:t>
            </a:r>
            <a:r>
              <a:rPr lang="en-US" dirty="0"/>
              <a:t>, an organization dedicated to the welfare of the </a:t>
            </a:r>
            <a:r>
              <a:rPr lang="en-US" dirty="0" err="1"/>
              <a:t>Dalits</a:t>
            </a:r>
            <a:r>
              <a:rPr lang="en-US" dirty="0"/>
              <a:t>, and later converted to Buddhism.</a:t>
            </a:r>
          </a:p>
          <a:p>
            <a:pPr lvl="1"/>
            <a:r>
              <a:rPr lang="en-US" dirty="0"/>
              <a:t>He played a key role in advocating for Dalit rights and social justice, leading several movements, including the </a:t>
            </a:r>
            <a:r>
              <a:rPr lang="en-US" dirty="0" err="1"/>
              <a:t>Mahad</a:t>
            </a:r>
            <a:r>
              <a:rPr lang="en-US" dirty="0"/>
              <a:t> Satyagraha and the temple entry movements, to challenge caste-based discrimination.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344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sz="4000" b="1" dirty="0" smtClean="0"/>
              <a:t>The Architect of the Indian Constitution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en-US" b="1" dirty="0"/>
              <a:t>The Architect of the Indian Constitution</a:t>
            </a:r>
            <a:endParaRPr lang="en-US" dirty="0"/>
          </a:p>
          <a:p>
            <a:r>
              <a:rPr lang="en-US" dirty="0"/>
              <a:t>Title: Dr. </a:t>
            </a:r>
            <a:r>
              <a:rPr lang="en-US" dirty="0" err="1"/>
              <a:t>Ambedkar</a:t>
            </a:r>
            <a:r>
              <a:rPr lang="en-US" dirty="0"/>
              <a:t> as the Architect of the Indian Constitution</a:t>
            </a:r>
          </a:p>
          <a:p>
            <a:r>
              <a:rPr lang="en-US" dirty="0"/>
              <a:t>Content:</a:t>
            </a:r>
          </a:p>
          <a:p>
            <a:pPr lvl="1"/>
            <a:r>
              <a:rPr lang="en-US" dirty="0"/>
              <a:t>Dr. </a:t>
            </a:r>
            <a:r>
              <a:rPr lang="en-US" dirty="0" err="1"/>
              <a:t>Ambedkar</a:t>
            </a:r>
            <a:r>
              <a:rPr lang="en-US" dirty="0"/>
              <a:t> was the Chairman of the Constitution Drafting Committee and played a central role in framing the Indian Constitution.</a:t>
            </a:r>
          </a:p>
          <a:p>
            <a:pPr lvl="1"/>
            <a:r>
              <a:rPr lang="en-US" dirty="0"/>
              <a:t>He ensured the inclusion of provisions for social justice, reservations for Scheduled Castes and Scheduled Tribes, and fundamental rights that guarantee equality and individual liberties.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78799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>Legacy and Impact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r>
              <a:rPr lang="en-US" dirty="0"/>
              <a:t>Legacy and Impact of Dr. B.R. </a:t>
            </a:r>
            <a:r>
              <a:rPr lang="en-US" dirty="0" err="1"/>
              <a:t>Ambedkar</a:t>
            </a:r>
            <a:endParaRPr lang="en-US" dirty="0"/>
          </a:p>
          <a:p>
            <a:r>
              <a:rPr lang="en-US" dirty="0"/>
              <a:t>Content:</a:t>
            </a:r>
          </a:p>
          <a:p>
            <a:pPr lvl="1"/>
            <a:r>
              <a:rPr lang="en-US" dirty="0"/>
              <a:t>Dr. </a:t>
            </a:r>
            <a:r>
              <a:rPr lang="en-US" dirty="0" err="1"/>
              <a:t>Ambedkar's</a:t>
            </a:r>
            <a:r>
              <a:rPr lang="en-US" dirty="0"/>
              <a:t> legacy is profound, particularly in championing the rights of </a:t>
            </a:r>
            <a:r>
              <a:rPr lang="en-US" dirty="0" err="1"/>
              <a:t>Dalits</a:t>
            </a:r>
            <a:r>
              <a:rPr lang="en-US" dirty="0"/>
              <a:t> and marginalized communities. His tireless efforts led to legal and social reforms, including the reservation system.</a:t>
            </a:r>
          </a:p>
          <a:p>
            <a:pPr lvl="1"/>
            <a:r>
              <a:rPr lang="en-US" dirty="0"/>
              <a:t>He continues to be an iconic figure in India for social justice, with his birthday celebrated as </a:t>
            </a:r>
            <a:r>
              <a:rPr lang="en-US" dirty="0" err="1"/>
              <a:t>Ambedkar</a:t>
            </a:r>
            <a:r>
              <a:rPr lang="en-US" dirty="0"/>
              <a:t> </a:t>
            </a:r>
            <a:r>
              <a:rPr lang="en-US" dirty="0" err="1"/>
              <a:t>Jayanti</a:t>
            </a:r>
            <a:r>
              <a:rPr lang="en-US" dirty="0"/>
              <a:t>. His teachings and ideas remain influential in contemporary Indian society.</a:t>
            </a:r>
          </a:p>
        </p:txBody>
      </p:sp>
    </p:spTree>
    <p:extLst>
      <p:ext uri="{BB962C8B-B14F-4D97-AF65-F5344CB8AC3E}">
        <p14:creationId xmlns:p14="http://schemas.microsoft.com/office/powerpoint/2010/main" val="745014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390</Words>
  <Application>Microsoft Office PowerPoint</Application>
  <PresentationFormat>On-screen Show (4:3)</PresentationFormat>
  <Paragraphs>31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Dr. B.R. Ambedkar The Architect of India's Constitution </vt:lpstr>
      <vt:lpstr>Introduction to Dr. B.R. Ambedkar </vt:lpstr>
      <vt:lpstr>Early Life and Education </vt:lpstr>
      <vt:lpstr>Social and Political Activism </vt:lpstr>
      <vt:lpstr>The Architect of the Indian Constitution </vt:lpstr>
      <vt:lpstr>Legacy and Impact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Dr. B.R. Ambedkar The Architect of India's Constitution </dc:title>
  <dc:creator>User</dc:creator>
  <cp:lastModifiedBy>User</cp:lastModifiedBy>
  <cp:revision>4</cp:revision>
  <dcterms:created xsi:type="dcterms:W3CDTF">2023-11-07T17:00:54Z</dcterms:created>
  <dcterms:modified xsi:type="dcterms:W3CDTF">2023-11-07T17:14:16Z</dcterms:modified>
</cp:coreProperties>
</file>